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69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6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60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31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170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8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82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6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8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4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0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8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7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45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3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B517C5-2119-42CC-95C6-1A7B361D64B7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4486E6-BED3-4F06-89EA-385E3BB2F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42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Теоретична фонетика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0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08" y="436540"/>
            <a:ext cx="8534400" cy="1507067"/>
          </a:xfrm>
        </p:spPr>
        <p:txBody>
          <a:bodyPr/>
          <a:lstStyle/>
          <a:p>
            <a:r>
              <a:rPr lang="uk-UA" dirty="0" smtClean="0"/>
              <a:t>Мета та завдання навчальної </a:t>
            </a:r>
            <a:r>
              <a:rPr lang="uk-UA" dirty="0" err="1" smtClean="0"/>
              <a:t>лисципліни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908" y="2039112"/>
            <a:ext cx="11376724" cy="462686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дати теоретичні поняття про фонетику як науку, вивчення фонетичної системи французької мови та вимови, складової структури інтонації з точки зору теоретичної науки</a:t>
            </a:r>
            <a:r>
              <a:rPr lang="uk-UA" dirty="0" smtClean="0"/>
              <a:t>.</a:t>
            </a:r>
          </a:p>
          <a:p>
            <a:r>
              <a:rPr lang="uk-UA" b="1" dirty="0"/>
              <a:t>● </a:t>
            </a:r>
            <a:r>
              <a:rPr lang="uk-UA" b="1" dirty="0" smtClean="0"/>
              <a:t>Теоретичні завдання: </a:t>
            </a:r>
            <a:endParaRPr lang="ru-RU" b="1" dirty="0"/>
          </a:p>
          <a:p>
            <a:r>
              <a:rPr lang="uk-UA" dirty="0"/>
              <a:t>- виявити особливості формування та розвитку загальної, окремої, специфічної теорії фонетики французької мови;</a:t>
            </a:r>
            <a:endParaRPr lang="ru-RU" b="1" dirty="0"/>
          </a:p>
          <a:p>
            <a:r>
              <a:rPr lang="uk-UA" b="1" dirty="0"/>
              <a:t>- </a:t>
            </a:r>
            <a:r>
              <a:rPr lang="uk-UA" dirty="0"/>
              <a:t>навчити студентів науковому розумінню сегментних та     </a:t>
            </a:r>
            <a:r>
              <a:rPr lang="uk-UA" dirty="0" err="1"/>
              <a:t>надсегментних</a:t>
            </a:r>
            <a:r>
              <a:rPr lang="uk-UA" dirty="0"/>
              <a:t> аспектів французької мови; </a:t>
            </a:r>
            <a:endParaRPr lang="ru-RU" dirty="0"/>
          </a:p>
          <a:p>
            <a:r>
              <a:rPr lang="uk-UA" dirty="0"/>
              <a:t>-  ознайомити студентів з особливостями структури наголосу,  складу та інтонації французької мови;</a:t>
            </a:r>
            <a:endParaRPr lang="ru-RU" dirty="0"/>
          </a:p>
          <a:p>
            <a:r>
              <a:rPr lang="uk-UA" dirty="0"/>
              <a:t>- ознайомити з еволюцією вітчизняної та зарубіжної науки про теоретичну фонетику в діахронії;</a:t>
            </a:r>
            <a:endParaRPr lang="ru-RU" dirty="0"/>
          </a:p>
          <a:p>
            <a:r>
              <a:rPr lang="uk-UA" dirty="0"/>
              <a:t>- розширити знання про фонетичну систему французької мови у порівнянні з рідною мовою.</a:t>
            </a:r>
            <a:endParaRPr lang="ru-RU" dirty="0"/>
          </a:p>
          <a:p>
            <a:r>
              <a:rPr lang="ru-RU" b="1" dirty="0"/>
              <a:t>● </a:t>
            </a:r>
            <a:r>
              <a:rPr lang="uk-UA" b="1" dirty="0" smtClean="0"/>
              <a:t>Практичні завдання:</a:t>
            </a:r>
            <a:r>
              <a:rPr lang="uk-UA" b="1" u="sng" dirty="0" smtClean="0"/>
              <a:t> </a:t>
            </a:r>
            <a:endParaRPr lang="ru-RU" b="1" dirty="0"/>
          </a:p>
          <a:p>
            <a:r>
              <a:rPr lang="uk-UA" dirty="0"/>
              <a:t>- розвивати та вдосконалювати володіння звуковою та інтонаційною системами французької мови;</a:t>
            </a:r>
            <a:endParaRPr lang="ru-RU" dirty="0"/>
          </a:p>
          <a:p>
            <a:r>
              <a:rPr lang="uk-UA" dirty="0"/>
              <a:t>- ознайомити студентів із основними напрямами фонетичної теорії;</a:t>
            </a:r>
            <a:endParaRPr lang="ru-RU" dirty="0"/>
          </a:p>
          <a:p>
            <a:r>
              <a:rPr lang="uk-UA" dirty="0"/>
              <a:t>- здійснити функціональний підхід до вивчення звукової системи французької мови; </a:t>
            </a:r>
            <a:endParaRPr lang="ru-RU" dirty="0"/>
          </a:p>
          <a:p>
            <a:r>
              <a:rPr lang="uk-UA" dirty="0"/>
              <a:t>- теоретично вивчати територіальні варіанти французької вимови; </a:t>
            </a:r>
            <a:endParaRPr lang="ru-RU" dirty="0"/>
          </a:p>
          <a:p>
            <a:r>
              <a:rPr lang="uk-UA" dirty="0"/>
              <a:t>- розглянути теоретичні норми навчання фонетики в  загальноосвітніх закладах.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39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34" y="542162"/>
            <a:ext cx="8534400" cy="1507067"/>
          </a:xfrm>
        </p:spPr>
        <p:txBody>
          <a:bodyPr/>
          <a:lstStyle/>
          <a:p>
            <a:r>
              <a:rPr lang="uk-UA" dirty="0" smtClean="0"/>
              <a:t>Тематика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0154" y="1901953"/>
            <a:ext cx="9205677" cy="4675784"/>
          </a:xfrm>
        </p:spPr>
        <p:txBody>
          <a:bodyPr/>
          <a:lstStyle/>
          <a:p>
            <a:r>
              <a:rPr lang="uk-UA" dirty="0"/>
              <a:t>Фонетика та фонологія як лінгвістичні науки</a:t>
            </a:r>
            <a:endParaRPr lang="ru-RU" dirty="0"/>
          </a:p>
          <a:p>
            <a:r>
              <a:rPr lang="uk-UA" dirty="0"/>
              <a:t>Функціональний підхід вивчення звукової системи мови</a:t>
            </a:r>
            <a:endParaRPr lang="ru-RU" dirty="0"/>
          </a:p>
          <a:p>
            <a:r>
              <a:rPr lang="uk-UA" dirty="0"/>
              <a:t>Система фонем французької мови</a:t>
            </a:r>
            <a:endParaRPr lang="ru-RU" dirty="0"/>
          </a:p>
          <a:p>
            <a:r>
              <a:rPr lang="uk-UA" dirty="0"/>
              <a:t>Теорія та природа складу</a:t>
            </a:r>
            <a:endParaRPr lang="ru-RU" dirty="0"/>
          </a:p>
          <a:p>
            <a:r>
              <a:rPr lang="uk-UA" dirty="0"/>
              <a:t>Природа наголосу</a:t>
            </a:r>
            <a:endParaRPr lang="ru-RU" dirty="0"/>
          </a:p>
          <a:p>
            <a:r>
              <a:rPr lang="uk-UA" dirty="0"/>
              <a:t>Інтонація речення</a:t>
            </a:r>
            <a:endParaRPr lang="ru-RU" dirty="0"/>
          </a:p>
          <a:p>
            <a:r>
              <a:rPr lang="uk-UA" dirty="0"/>
              <a:t>Орфоепія. Орфографія</a:t>
            </a:r>
            <a:endParaRPr lang="ru-RU" dirty="0"/>
          </a:p>
          <a:p>
            <a:r>
              <a:rPr lang="uk-UA" dirty="0"/>
              <a:t>Репрезентація мовлення. </a:t>
            </a:r>
            <a:r>
              <a:rPr lang="uk-UA" dirty="0" err="1"/>
              <a:t>Фоностилістика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9958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195</Words>
  <Application>Microsoft Office PowerPoint</Application>
  <PresentationFormat>Широкоэкранный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Сектор</vt:lpstr>
      <vt:lpstr>Теоретична фонетика французької мови</vt:lpstr>
      <vt:lpstr>Мета та завдання навчальної лисципліни</vt:lpstr>
      <vt:lpstr>Тематика курсу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Теоретична фонетика французької мови</dc:title>
  <dc:creator>Пользователь</dc:creator>
  <cp:lastModifiedBy>Пользователь</cp:lastModifiedBy>
  <cp:revision>1</cp:revision>
  <dcterms:created xsi:type="dcterms:W3CDTF">2020-06-01T07:41:41Z</dcterms:created>
  <dcterms:modified xsi:type="dcterms:W3CDTF">2020-06-01T07:46:24Z</dcterms:modified>
</cp:coreProperties>
</file>